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57" r:id="rId4"/>
    <p:sldId id="261" r:id="rId5"/>
    <p:sldId id="262" r:id="rId6"/>
    <p:sldId id="260" r:id="rId7"/>
    <p:sldId id="263" r:id="rId8"/>
    <p:sldId id="264" r:id="rId9"/>
    <p:sldId id="268" r:id="rId10"/>
    <p:sldId id="294" r:id="rId11"/>
    <p:sldId id="269" r:id="rId12"/>
    <p:sldId id="270" r:id="rId13"/>
    <p:sldId id="271" r:id="rId14"/>
    <p:sldId id="282" r:id="rId15"/>
    <p:sldId id="283" r:id="rId16"/>
    <p:sldId id="272" r:id="rId17"/>
    <p:sldId id="284" r:id="rId18"/>
    <p:sldId id="293" r:id="rId19"/>
    <p:sldId id="273" r:id="rId20"/>
    <p:sldId id="285" r:id="rId21"/>
    <p:sldId id="286" r:id="rId22"/>
    <p:sldId id="287" r:id="rId23"/>
    <p:sldId id="288" r:id="rId24"/>
    <p:sldId id="275" r:id="rId25"/>
    <p:sldId id="276" r:id="rId26"/>
    <p:sldId id="292" r:id="rId27"/>
    <p:sldId id="277" r:id="rId28"/>
    <p:sldId id="280" r:id="rId29"/>
    <p:sldId id="278" r:id="rId30"/>
    <p:sldId id="279" r:id="rId31"/>
    <p:sldId id="259" r:id="rId32"/>
    <p:sldId id="28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-1744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87B853-8949-1F48-84BC-F872B3940F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71B2717-3CCF-7E4C-A113-5AEE1AA6A681}">
      <dgm:prSet phldrT="[Text]"/>
      <dgm:spPr/>
      <dgm:t>
        <a:bodyPr/>
        <a:lstStyle/>
        <a:p>
          <a:r>
            <a:rPr lang="en-US" dirty="0" smtClean="0"/>
            <a:t>Chrome for Desktop</a:t>
          </a:r>
          <a:endParaRPr lang="en-US" dirty="0"/>
        </a:p>
      </dgm:t>
    </dgm:pt>
    <dgm:pt modelId="{C118F29D-DADD-A04E-A12C-73CBB6AA47E1}" type="parTrans" cxnId="{B8E918AE-89DF-2046-8918-5AA83EAE99B2}">
      <dgm:prSet/>
      <dgm:spPr/>
      <dgm:t>
        <a:bodyPr/>
        <a:lstStyle/>
        <a:p>
          <a:endParaRPr lang="en-US"/>
        </a:p>
      </dgm:t>
    </dgm:pt>
    <dgm:pt modelId="{DD1E7164-5555-1442-99E1-24FB6559B9A6}" type="sibTrans" cxnId="{B8E918AE-89DF-2046-8918-5AA83EAE99B2}">
      <dgm:prSet/>
      <dgm:spPr/>
      <dgm:t>
        <a:bodyPr/>
        <a:lstStyle/>
        <a:p>
          <a:endParaRPr lang="en-US"/>
        </a:p>
      </dgm:t>
    </dgm:pt>
    <dgm:pt modelId="{5EC9F136-DF7A-B24E-9195-0D308B174D2E}">
      <dgm:prSet phldrT="[Text]"/>
      <dgm:spPr/>
      <dgm:t>
        <a:bodyPr/>
        <a:lstStyle/>
        <a:p>
          <a:r>
            <a:rPr lang="en-US" dirty="0" smtClean="0"/>
            <a:t>Browser Compatibility</a:t>
          </a:r>
          <a:endParaRPr lang="en-US" dirty="0"/>
        </a:p>
      </dgm:t>
    </dgm:pt>
    <dgm:pt modelId="{66E35E8F-C580-E249-9B1C-07F84C6FD024}" type="parTrans" cxnId="{CA32F467-9318-3347-9D77-FE75E6B3A18A}">
      <dgm:prSet/>
      <dgm:spPr/>
      <dgm:t>
        <a:bodyPr/>
        <a:lstStyle/>
        <a:p>
          <a:endParaRPr lang="en-US"/>
        </a:p>
      </dgm:t>
    </dgm:pt>
    <dgm:pt modelId="{69238A83-1D3F-E54E-BD75-848730DB756A}" type="sibTrans" cxnId="{CA32F467-9318-3347-9D77-FE75E6B3A18A}">
      <dgm:prSet/>
      <dgm:spPr/>
      <dgm:t>
        <a:bodyPr/>
        <a:lstStyle/>
        <a:p>
          <a:endParaRPr lang="en-US"/>
        </a:p>
      </dgm:t>
    </dgm:pt>
    <dgm:pt modelId="{64962309-383D-C547-92ED-754D8B05EACE}">
      <dgm:prSet phldrT="[Text]"/>
      <dgm:spPr/>
      <dgm:t>
        <a:bodyPr/>
        <a:lstStyle/>
        <a:p>
          <a:r>
            <a:rPr lang="en-US" dirty="0" smtClean="0"/>
            <a:t>CSS Media Queries</a:t>
          </a:r>
          <a:endParaRPr lang="en-US" dirty="0"/>
        </a:p>
      </dgm:t>
    </dgm:pt>
    <dgm:pt modelId="{938436E1-817E-0247-BB59-3BA75765737B}" type="parTrans" cxnId="{9721D2BD-2A06-EC4B-8FE1-05B9F5B972E0}">
      <dgm:prSet/>
      <dgm:spPr/>
      <dgm:t>
        <a:bodyPr/>
        <a:lstStyle/>
        <a:p>
          <a:endParaRPr lang="en-US"/>
        </a:p>
      </dgm:t>
    </dgm:pt>
    <dgm:pt modelId="{4BE023E4-9D7B-2E41-967A-E0EB379EB669}" type="sibTrans" cxnId="{9721D2BD-2A06-EC4B-8FE1-05B9F5B972E0}">
      <dgm:prSet/>
      <dgm:spPr/>
      <dgm:t>
        <a:bodyPr/>
        <a:lstStyle/>
        <a:p>
          <a:endParaRPr lang="en-US"/>
        </a:p>
      </dgm:t>
    </dgm:pt>
    <dgm:pt modelId="{F87C36F6-8AE4-C448-B2AF-FEF6FE259C48}">
      <dgm:prSet/>
      <dgm:spPr/>
      <dgm:t>
        <a:bodyPr/>
        <a:lstStyle/>
        <a:p>
          <a:r>
            <a:rPr lang="en-US" dirty="0" smtClean="0"/>
            <a:t>Mobile</a:t>
          </a:r>
          <a:endParaRPr lang="en-US" dirty="0"/>
        </a:p>
      </dgm:t>
    </dgm:pt>
    <dgm:pt modelId="{580DD4F8-CDD1-0C4B-ADF4-9DE765465667}" type="parTrans" cxnId="{EB6003DE-FCB7-1048-A5C3-D35ED519AB8F}">
      <dgm:prSet/>
      <dgm:spPr/>
      <dgm:t>
        <a:bodyPr/>
        <a:lstStyle/>
        <a:p>
          <a:endParaRPr lang="en-US"/>
        </a:p>
      </dgm:t>
    </dgm:pt>
    <dgm:pt modelId="{2EEC8FAB-AE71-374D-9249-D89A6B194D07}" type="sibTrans" cxnId="{EB6003DE-FCB7-1048-A5C3-D35ED519AB8F}">
      <dgm:prSet/>
      <dgm:spPr/>
      <dgm:t>
        <a:bodyPr/>
        <a:lstStyle/>
        <a:p>
          <a:endParaRPr lang="en-US"/>
        </a:p>
      </dgm:t>
    </dgm:pt>
    <dgm:pt modelId="{62BE6651-4A4A-4A48-8947-C340E8C4A199}" type="pres">
      <dgm:prSet presAssocID="{0287B853-8949-1F48-84BC-F872B3940FD9}" presName="Name0" presStyleCnt="0">
        <dgm:presLayoutVars>
          <dgm:dir/>
          <dgm:resizeHandles val="exact"/>
        </dgm:presLayoutVars>
      </dgm:prSet>
      <dgm:spPr/>
    </dgm:pt>
    <dgm:pt modelId="{904BD616-E97B-0846-A069-8FB0674B6D7C}" type="pres">
      <dgm:prSet presAssocID="{671B2717-3CCF-7E4C-A113-5AEE1AA6A68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D9EEE3-E021-BB4D-893C-D407AFAB523E}" type="pres">
      <dgm:prSet presAssocID="{DD1E7164-5555-1442-99E1-24FB6559B9A6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83E5257-23AB-0548-AEA1-72927C793B40}" type="pres">
      <dgm:prSet presAssocID="{DD1E7164-5555-1442-99E1-24FB6559B9A6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C7BC9A3-2B42-8143-B41B-EF87A741420E}" type="pres">
      <dgm:prSet presAssocID="{5EC9F136-DF7A-B24E-9195-0D308B174D2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DF96B-E8DC-8645-939E-ABC2ACFDC6DD}" type="pres">
      <dgm:prSet presAssocID="{69238A83-1D3F-E54E-BD75-848730DB756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D80F6AD-1ECE-EC4F-81EF-0E55DF4CC79C}" type="pres">
      <dgm:prSet presAssocID="{69238A83-1D3F-E54E-BD75-848730DB756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BC5EC330-AF17-2E4B-B023-CC36DA39B971}" type="pres">
      <dgm:prSet presAssocID="{64962309-383D-C547-92ED-754D8B05EAC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7DA39-C234-AC43-B023-C9206298EA14}" type="pres">
      <dgm:prSet presAssocID="{4BE023E4-9D7B-2E41-967A-E0EB379EB66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72D6703-A703-BD45-A63B-3B8A20B96D2F}" type="pres">
      <dgm:prSet presAssocID="{4BE023E4-9D7B-2E41-967A-E0EB379EB66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21FFDD0-7DE3-8647-BBEE-F023710D7126}" type="pres">
      <dgm:prSet presAssocID="{F87C36F6-8AE4-C448-B2AF-FEF6FE259C4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A0CD0A-029C-CB4D-A7AD-1987065C5AB0}" type="presOf" srcId="{64962309-383D-C547-92ED-754D8B05EACE}" destId="{BC5EC330-AF17-2E4B-B023-CC36DA39B971}" srcOrd="0" destOrd="0" presId="urn:microsoft.com/office/officeart/2005/8/layout/process1"/>
    <dgm:cxn modelId="{6C0D88B6-ACDB-8744-8AA1-7656FC4511AD}" type="presOf" srcId="{0287B853-8949-1F48-84BC-F872B3940FD9}" destId="{62BE6651-4A4A-4A48-8947-C340E8C4A199}" srcOrd="0" destOrd="0" presId="urn:microsoft.com/office/officeart/2005/8/layout/process1"/>
    <dgm:cxn modelId="{AEDF43F9-6160-E846-BD27-56FB4FA8059E}" type="presOf" srcId="{4BE023E4-9D7B-2E41-967A-E0EB379EB669}" destId="{66A7DA39-C234-AC43-B023-C9206298EA14}" srcOrd="0" destOrd="0" presId="urn:microsoft.com/office/officeart/2005/8/layout/process1"/>
    <dgm:cxn modelId="{0E15B634-34DB-E747-8BB9-545173C2B1DF}" type="presOf" srcId="{69238A83-1D3F-E54E-BD75-848730DB756A}" destId="{0DBDF96B-E8DC-8645-939E-ABC2ACFDC6DD}" srcOrd="0" destOrd="0" presId="urn:microsoft.com/office/officeart/2005/8/layout/process1"/>
    <dgm:cxn modelId="{CA32F467-9318-3347-9D77-FE75E6B3A18A}" srcId="{0287B853-8949-1F48-84BC-F872B3940FD9}" destId="{5EC9F136-DF7A-B24E-9195-0D308B174D2E}" srcOrd="1" destOrd="0" parTransId="{66E35E8F-C580-E249-9B1C-07F84C6FD024}" sibTransId="{69238A83-1D3F-E54E-BD75-848730DB756A}"/>
    <dgm:cxn modelId="{449AD28B-1738-9743-A846-6483A51A765A}" type="presOf" srcId="{5EC9F136-DF7A-B24E-9195-0D308B174D2E}" destId="{3C7BC9A3-2B42-8143-B41B-EF87A741420E}" srcOrd="0" destOrd="0" presId="urn:microsoft.com/office/officeart/2005/8/layout/process1"/>
    <dgm:cxn modelId="{70CC7F7E-3F0E-FB48-A58C-0078D25333C8}" type="presOf" srcId="{69238A83-1D3F-E54E-BD75-848730DB756A}" destId="{2D80F6AD-1ECE-EC4F-81EF-0E55DF4CC79C}" srcOrd="1" destOrd="0" presId="urn:microsoft.com/office/officeart/2005/8/layout/process1"/>
    <dgm:cxn modelId="{EB6003DE-FCB7-1048-A5C3-D35ED519AB8F}" srcId="{0287B853-8949-1F48-84BC-F872B3940FD9}" destId="{F87C36F6-8AE4-C448-B2AF-FEF6FE259C48}" srcOrd="3" destOrd="0" parTransId="{580DD4F8-CDD1-0C4B-ADF4-9DE765465667}" sibTransId="{2EEC8FAB-AE71-374D-9249-D89A6B194D07}"/>
    <dgm:cxn modelId="{D320388A-5BB4-E747-9D2F-10903BBDF7AE}" type="presOf" srcId="{DD1E7164-5555-1442-99E1-24FB6559B9A6}" destId="{683E5257-23AB-0548-AEA1-72927C793B40}" srcOrd="1" destOrd="0" presId="urn:microsoft.com/office/officeart/2005/8/layout/process1"/>
    <dgm:cxn modelId="{4DBA41E7-97B7-BF49-861D-343B07B7D0BC}" type="presOf" srcId="{DD1E7164-5555-1442-99E1-24FB6559B9A6}" destId="{94D9EEE3-E021-BB4D-893C-D407AFAB523E}" srcOrd="0" destOrd="0" presId="urn:microsoft.com/office/officeart/2005/8/layout/process1"/>
    <dgm:cxn modelId="{23E16648-4C48-6443-8A68-6B367EBBD405}" type="presOf" srcId="{671B2717-3CCF-7E4C-A113-5AEE1AA6A681}" destId="{904BD616-E97B-0846-A069-8FB0674B6D7C}" srcOrd="0" destOrd="0" presId="urn:microsoft.com/office/officeart/2005/8/layout/process1"/>
    <dgm:cxn modelId="{B8E918AE-89DF-2046-8918-5AA83EAE99B2}" srcId="{0287B853-8949-1F48-84BC-F872B3940FD9}" destId="{671B2717-3CCF-7E4C-A113-5AEE1AA6A681}" srcOrd="0" destOrd="0" parTransId="{C118F29D-DADD-A04E-A12C-73CBB6AA47E1}" sibTransId="{DD1E7164-5555-1442-99E1-24FB6559B9A6}"/>
    <dgm:cxn modelId="{A5223ACF-4F5C-CD44-91C0-E5AB087A7C3E}" type="presOf" srcId="{4BE023E4-9D7B-2E41-967A-E0EB379EB669}" destId="{672D6703-A703-BD45-A63B-3B8A20B96D2F}" srcOrd="1" destOrd="0" presId="urn:microsoft.com/office/officeart/2005/8/layout/process1"/>
    <dgm:cxn modelId="{9721D2BD-2A06-EC4B-8FE1-05B9F5B972E0}" srcId="{0287B853-8949-1F48-84BC-F872B3940FD9}" destId="{64962309-383D-C547-92ED-754D8B05EACE}" srcOrd="2" destOrd="0" parTransId="{938436E1-817E-0247-BB59-3BA75765737B}" sibTransId="{4BE023E4-9D7B-2E41-967A-E0EB379EB669}"/>
    <dgm:cxn modelId="{7F93D344-A52C-FD48-86F7-9BB2D81C0435}" type="presOf" srcId="{F87C36F6-8AE4-C448-B2AF-FEF6FE259C48}" destId="{821FFDD0-7DE3-8647-BBEE-F023710D7126}" srcOrd="0" destOrd="0" presId="urn:microsoft.com/office/officeart/2005/8/layout/process1"/>
    <dgm:cxn modelId="{CC363F94-EF2E-3F46-97EC-209BC29A8445}" type="presParOf" srcId="{62BE6651-4A4A-4A48-8947-C340E8C4A199}" destId="{904BD616-E97B-0846-A069-8FB0674B6D7C}" srcOrd="0" destOrd="0" presId="urn:microsoft.com/office/officeart/2005/8/layout/process1"/>
    <dgm:cxn modelId="{DB204758-73EE-9841-967E-6624C512B8CB}" type="presParOf" srcId="{62BE6651-4A4A-4A48-8947-C340E8C4A199}" destId="{94D9EEE3-E021-BB4D-893C-D407AFAB523E}" srcOrd="1" destOrd="0" presId="urn:microsoft.com/office/officeart/2005/8/layout/process1"/>
    <dgm:cxn modelId="{742965F8-E118-4645-B38F-9C870B94C2CF}" type="presParOf" srcId="{94D9EEE3-E021-BB4D-893C-D407AFAB523E}" destId="{683E5257-23AB-0548-AEA1-72927C793B40}" srcOrd="0" destOrd="0" presId="urn:microsoft.com/office/officeart/2005/8/layout/process1"/>
    <dgm:cxn modelId="{65EB02C2-03EF-AC4F-BF99-74F102AC311E}" type="presParOf" srcId="{62BE6651-4A4A-4A48-8947-C340E8C4A199}" destId="{3C7BC9A3-2B42-8143-B41B-EF87A741420E}" srcOrd="2" destOrd="0" presId="urn:microsoft.com/office/officeart/2005/8/layout/process1"/>
    <dgm:cxn modelId="{E54F62A6-7E1E-2241-B12B-729B32BAB2F2}" type="presParOf" srcId="{62BE6651-4A4A-4A48-8947-C340E8C4A199}" destId="{0DBDF96B-E8DC-8645-939E-ABC2ACFDC6DD}" srcOrd="3" destOrd="0" presId="urn:microsoft.com/office/officeart/2005/8/layout/process1"/>
    <dgm:cxn modelId="{44644A4F-4897-374A-B1BB-5A224A826E86}" type="presParOf" srcId="{0DBDF96B-E8DC-8645-939E-ABC2ACFDC6DD}" destId="{2D80F6AD-1ECE-EC4F-81EF-0E55DF4CC79C}" srcOrd="0" destOrd="0" presId="urn:microsoft.com/office/officeart/2005/8/layout/process1"/>
    <dgm:cxn modelId="{C6A31EDB-7C26-FF40-94E9-0B847898BEAC}" type="presParOf" srcId="{62BE6651-4A4A-4A48-8947-C340E8C4A199}" destId="{BC5EC330-AF17-2E4B-B023-CC36DA39B971}" srcOrd="4" destOrd="0" presId="urn:microsoft.com/office/officeart/2005/8/layout/process1"/>
    <dgm:cxn modelId="{940CCBC6-9626-C74E-8148-D6F1250B679E}" type="presParOf" srcId="{62BE6651-4A4A-4A48-8947-C340E8C4A199}" destId="{66A7DA39-C234-AC43-B023-C9206298EA14}" srcOrd="5" destOrd="0" presId="urn:microsoft.com/office/officeart/2005/8/layout/process1"/>
    <dgm:cxn modelId="{AB59D359-CF32-0040-B7D2-7BC2A15DE766}" type="presParOf" srcId="{66A7DA39-C234-AC43-B023-C9206298EA14}" destId="{672D6703-A703-BD45-A63B-3B8A20B96D2F}" srcOrd="0" destOrd="0" presId="urn:microsoft.com/office/officeart/2005/8/layout/process1"/>
    <dgm:cxn modelId="{F04FE3EB-F358-6A42-B37F-3F4EDD522E72}" type="presParOf" srcId="{62BE6651-4A4A-4A48-8947-C340E8C4A199}" destId="{821FFDD0-7DE3-8647-BBEE-F023710D712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F13BEE-F049-0B46-976A-F84382AE0332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E0728-7A43-8741-AA01-76E3B941DD4C}">
      <dgm:prSet phldrT="[Text]"/>
      <dgm:spPr/>
      <dgm:t>
        <a:bodyPr/>
        <a:lstStyle/>
        <a:p>
          <a:r>
            <a:rPr lang="en-US" dirty="0" smtClean="0"/>
            <a:t>Screen Size</a:t>
          </a:r>
          <a:endParaRPr lang="en-US" dirty="0"/>
        </a:p>
      </dgm:t>
    </dgm:pt>
    <dgm:pt modelId="{83A11842-20B8-624F-B84C-1C46C8814D00}" type="parTrans" cxnId="{AEB5B9D0-1740-CD4C-AB10-86B8D499559B}">
      <dgm:prSet/>
      <dgm:spPr/>
      <dgm:t>
        <a:bodyPr/>
        <a:lstStyle/>
        <a:p>
          <a:endParaRPr lang="en-US"/>
        </a:p>
      </dgm:t>
    </dgm:pt>
    <dgm:pt modelId="{E972AA88-2BBC-024C-BB0F-63D57795A24B}" type="sibTrans" cxnId="{AEB5B9D0-1740-CD4C-AB10-86B8D499559B}">
      <dgm:prSet/>
      <dgm:spPr/>
      <dgm:t>
        <a:bodyPr/>
        <a:lstStyle/>
        <a:p>
          <a:endParaRPr lang="en-US"/>
        </a:p>
      </dgm:t>
    </dgm:pt>
    <dgm:pt modelId="{8AFEF7BE-ED68-CE4D-91C3-F1CF7DD27E7A}">
      <dgm:prSet phldrT="[Text]"/>
      <dgm:spPr/>
      <dgm:t>
        <a:bodyPr/>
        <a:lstStyle/>
        <a:p>
          <a:r>
            <a:rPr lang="en-US" dirty="0" smtClean="0"/>
            <a:t>Mobile: 3.5 ~ 5.5”</a:t>
          </a:r>
          <a:endParaRPr lang="en-US" dirty="0"/>
        </a:p>
      </dgm:t>
    </dgm:pt>
    <dgm:pt modelId="{90F6C28C-50A0-654C-9E80-978396220958}" type="parTrans" cxnId="{5651D90A-ADC5-DD42-B198-465C73EF2463}">
      <dgm:prSet/>
      <dgm:spPr/>
      <dgm:t>
        <a:bodyPr/>
        <a:lstStyle/>
        <a:p>
          <a:endParaRPr lang="en-US"/>
        </a:p>
      </dgm:t>
    </dgm:pt>
    <dgm:pt modelId="{0CF02013-22C5-1644-BC82-D63CD23B9F84}" type="sibTrans" cxnId="{5651D90A-ADC5-DD42-B198-465C73EF2463}">
      <dgm:prSet/>
      <dgm:spPr/>
      <dgm:t>
        <a:bodyPr/>
        <a:lstStyle/>
        <a:p>
          <a:endParaRPr lang="en-US"/>
        </a:p>
      </dgm:t>
    </dgm:pt>
    <dgm:pt modelId="{C4C1591A-1DB7-9C4C-86FA-C6465B6CCF1F}">
      <dgm:prSet phldrT="[Text]"/>
      <dgm:spPr/>
      <dgm:t>
        <a:bodyPr/>
        <a:lstStyle/>
        <a:p>
          <a:r>
            <a:rPr lang="en-US" dirty="0" smtClean="0"/>
            <a:t>Desktop: 11” ~ 30”</a:t>
          </a:r>
          <a:endParaRPr lang="en-US" dirty="0"/>
        </a:p>
      </dgm:t>
    </dgm:pt>
    <dgm:pt modelId="{D2E6EA44-CD84-BA43-A168-BCD7BECA5E9C}" type="parTrans" cxnId="{D74A5F30-96C0-5742-BE7C-7A36E6FF03F2}">
      <dgm:prSet/>
      <dgm:spPr/>
      <dgm:t>
        <a:bodyPr/>
        <a:lstStyle/>
        <a:p>
          <a:endParaRPr lang="en-US"/>
        </a:p>
      </dgm:t>
    </dgm:pt>
    <dgm:pt modelId="{1ED2FB57-A6BA-884D-8494-D006B35923F8}" type="sibTrans" cxnId="{D74A5F30-96C0-5742-BE7C-7A36E6FF03F2}">
      <dgm:prSet/>
      <dgm:spPr/>
      <dgm:t>
        <a:bodyPr/>
        <a:lstStyle/>
        <a:p>
          <a:endParaRPr lang="en-US"/>
        </a:p>
      </dgm:t>
    </dgm:pt>
    <dgm:pt modelId="{2D0934DB-C124-F049-AFA0-BFC8669A8DA9}">
      <dgm:prSet phldrT="[Text]"/>
      <dgm:spPr/>
      <dgm:t>
        <a:bodyPr/>
        <a:lstStyle/>
        <a:p>
          <a:r>
            <a:rPr lang="en-US" dirty="0" smtClean="0"/>
            <a:t>Input Method</a:t>
          </a:r>
          <a:endParaRPr lang="en-US" dirty="0"/>
        </a:p>
      </dgm:t>
    </dgm:pt>
    <dgm:pt modelId="{8799448A-FB9B-5A45-BC3A-9E6B90AA881A}" type="parTrans" cxnId="{1CAAFEF6-8524-E549-8307-FCA3B90D20D0}">
      <dgm:prSet/>
      <dgm:spPr/>
      <dgm:t>
        <a:bodyPr/>
        <a:lstStyle/>
        <a:p>
          <a:endParaRPr lang="en-US"/>
        </a:p>
      </dgm:t>
    </dgm:pt>
    <dgm:pt modelId="{C3313628-9323-1442-889C-045624BA7379}" type="sibTrans" cxnId="{1CAAFEF6-8524-E549-8307-FCA3B90D20D0}">
      <dgm:prSet/>
      <dgm:spPr/>
      <dgm:t>
        <a:bodyPr/>
        <a:lstStyle/>
        <a:p>
          <a:endParaRPr lang="en-US"/>
        </a:p>
      </dgm:t>
    </dgm:pt>
    <dgm:pt modelId="{BBE3E312-7EAF-0B4E-8AC8-5142B14052E4}">
      <dgm:prSet phldrT="[Text]"/>
      <dgm:spPr/>
      <dgm:t>
        <a:bodyPr/>
        <a:lstStyle/>
        <a:p>
          <a:r>
            <a:rPr lang="en-US" dirty="0" smtClean="0"/>
            <a:t>Mobile: Touchscreen</a:t>
          </a:r>
          <a:endParaRPr lang="en-US" dirty="0"/>
        </a:p>
      </dgm:t>
    </dgm:pt>
    <dgm:pt modelId="{1F49BECD-D504-1E43-8960-C892F203F965}" type="parTrans" cxnId="{766C6139-C893-8E40-8AB9-B75121943987}">
      <dgm:prSet/>
      <dgm:spPr/>
      <dgm:t>
        <a:bodyPr/>
        <a:lstStyle/>
        <a:p>
          <a:endParaRPr lang="en-US"/>
        </a:p>
      </dgm:t>
    </dgm:pt>
    <dgm:pt modelId="{0DB26807-22FE-0F4A-9D8E-C9703C6D3A38}" type="sibTrans" cxnId="{766C6139-C893-8E40-8AB9-B75121943987}">
      <dgm:prSet/>
      <dgm:spPr/>
      <dgm:t>
        <a:bodyPr/>
        <a:lstStyle/>
        <a:p>
          <a:endParaRPr lang="en-US"/>
        </a:p>
      </dgm:t>
    </dgm:pt>
    <dgm:pt modelId="{1D74F92D-9C79-F343-8B65-FC754937FF26}">
      <dgm:prSet phldrT="[Text]"/>
      <dgm:spPr/>
      <dgm:t>
        <a:bodyPr/>
        <a:lstStyle/>
        <a:p>
          <a:r>
            <a:rPr lang="en-US" dirty="0" smtClean="0"/>
            <a:t>Desktop: Mouse or </a:t>
          </a:r>
          <a:r>
            <a:rPr lang="en-US" dirty="0" err="1" smtClean="0"/>
            <a:t>Trackpad</a:t>
          </a:r>
          <a:endParaRPr lang="en-US" dirty="0"/>
        </a:p>
      </dgm:t>
    </dgm:pt>
    <dgm:pt modelId="{C073AE3F-E1CF-5349-B6B8-5F36E6B4695A}" type="parTrans" cxnId="{1906AE33-CD39-A741-A769-8ECD4B32848F}">
      <dgm:prSet/>
      <dgm:spPr/>
      <dgm:t>
        <a:bodyPr/>
        <a:lstStyle/>
        <a:p>
          <a:endParaRPr lang="en-US"/>
        </a:p>
      </dgm:t>
    </dgm:pt>
    <dgm:pt modelId="{ACF4C5B9-97F3-4041-95B3-C0797193BBB3}" type="sibTrans" cxnId="{1906AE33-CD39-A741-A769-8ECD4B32848F}">
      <dgm:prSet/>
      <dgm:spPr/>
      <dgm:t>
        <a:bodyPr/>
        <a:lstStyle/>
        <a:p>
          <a:endParaRPr lang="en-US"/>
        </a:p>
      </dgm:t>
    </dgm:pt>
    <dgm:pt modelId="{5D4099BE-BE72-DC41-922B-B591444F134D}">
      <dgm:prSet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BFEDB495-4E3D-CA45-80EB-E8F5B5B47D04}" type="parTrans" cxnId="{4CECCF18-E571-5846-A03D-C47DA8A8D699}">
      <dgm:prSet/>
      <dgm:spPr/>
      <dgm:t>
        <a:bodyPr/>
        <a:lstStyle/>
        <a:p>
          <a:endParaRPr lang="en-US"/>
        </a:p>
      </dgm:t>
    </dgm:pt>
    <dgm:pt modelId="{28BA83C1-3C51-EB4C-80A9-236AB6517593}" type="sibTrans" cxnId="{4CECCF18-E571-5846-A03D-C47DA8A8D699}">
      <dgm:prSet/>
      <dgm:spPr/>
      <dgm:t>
        <a:bodyPr/>
        <a:lstStyle/>
        <a:p>
          <a:endParaRPr lang="en-US"/>
        </a:p>
      </dgm:t>
    </dgm:pt>
    <dgm:pt modelId="{901981B4-4721-B748-B3B6-FCE87C8E3D29}">
      <dgm:prSet/>
      <dgm:spPr/>
      <dgm:t>
        <a:bodyPr/>
        <a:lstStyle/>
        <a:p>
          <a:r>
            <a:rPr lang="en-US" dirty="0" smtClean="0"/>
            <a:t>Desktop: 172.4ms (</a:t>
          </a:r>
          <a:r>
            <a:rPr lang="en-US" dirty="0" err="1" smtClean="0"/>
            <a:t>Sunspider</a:t>
          </a:r>
          <a:r>
            <a:rPr lang="en-US" dirty="0" smtClean="0"/>
            <a:t>)</a:t>
          </a:r>
          <a:endParaRPr lang="en-US" dirty="0"/>
        </a:p>
      </dgm:t>
    </dgm:pt>
    <dgm:pt modelId="{731A82D2-770B-1948-AFD7-2EF0DFF280B5}" type="parTrans" cxnId="{83FBEF96-4C35-D444-8004-13A3F782530A}">
      <dgm:prSet/>
      <dgm:spPr/>
      <dgm:t>
        <a:bodyPr/>
        <a:lstStyle/>
        <a:p>
          <a:endParaRPr lang="en-US"/>
        </a:p>
      </dgm:t>
    </dgm:pt>
    <dgm:pt modelId="{F6446325-AD61-594F-BE32-7A6B16183759}" type="sibTrans" cxnId="{83FBEF96-4C35-D444-8004-13A3F782530A}">
      <dgm:prSet/>
      <dgm:spPr/>
      <dgm:t>
        <a:bodyPr/>
        <a:lstStyle/>
        <a:p>
          <a:endParaRPr lang="en-US"/>
        </a:p>
      </dgm:t>
    </dgm:pt>
    <dgm:pt modelId="{11E5004E-1E6E-B84D-A419-05B84391A452}">
      <dgm:prSet/>
      <dgm:spPr/>
      <dgm:t>
        <a:bodyPr/>
        <a:lstStyle/>
        <a:p>
          <a:r>
            <a:rPr lang="en-US" dirty="0" smtClean="0"/>
            <a:t>Mobile: 395.9ms (</a:t>
          </a:r>
          <a:r>
            <a:rPr lang="en-US" dirty="0" err="1" smtClean="0"/>
            <a:t>Sunspider</a:t>
          </a:r>
          <a:r>
            <a:rPr lang="en-US" dirty="0" smtClean="0"/>
            <a:t>)</a:t>
          </a:r>
          <a:endParaRPr lang="en-US" dirty="0"/>
        </a:p>
      </dgm:t>
    </dgm:pt>
    <dgm:pt modelId="{3B66C2FA-FEC2-2B4E-9B42-0D000339BCA6}" type="parTrans" cxnId="{C5B4EA16-ED41-A843-8FE3-80EBBBD84170}">
      <dgm:prSet/>
      <dgm:spPr/>
      <dgm:t>
        <a:bodyPr/>
        <a:lstStyle/>
        <a:p>
          <a:endParaRPr lang="en-US"/>
        </a:p>
      </dgm:t>
    </dgm:pt>
    <dgm:pt modelId="{79DF3043-F566-D445-BA0C-5AC66C92D4C5}" type="sibTrans" cxnId="{C5B4EA16-ED41-A843-8FE3-80EBBBD84170}">
      <dgm:prSet/>
      <dgm:spPr/>
      <dgm:t>
        <a:bodyPr/>
        <a:lstStyle/>
        <a:p>
          <a:endParaRPr lang="en-US"/>
        </a:p>
      </dgm:t>
    </dgm:pt>
    <dgm:pt modelId="{C9DBA76F-A428-5D4A-91BF-72F236A2E8CB}" type="pres">
      <dgm:prSet presAssocID="{95F13BEE-F049-0B46-976A-F84382AE03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4439B1-4815-824A-8299-89940C1645AB}" type="pres">
      <dgm:prSet presAssocID="{C3EE0728-7A43-8741-AA01-76E3B941DD4C}" presName="linNode" presStyleCnt="0"/>
      <dgm:spPr/>
    </dgm:pt>
    <dgm:pt modelId="{26666607-6CA2-C440-A76E-1024F764E998}" type="pres">
      <dgm:prSet presAssocID="{C3EE0728-7A43-8741-AA01-76E3B941DD4C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8F55EF-E014-D446-82A7-CE5FDF5F7885}" type="pres">
      <dgm:prSet presAssocID="{C3EE0728-7A43-8741-AA01-76E3B941DD4C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EAF17-7985-FE45-B2FD-906D4182CB45}" type="pres">
      <dgm:prSet presAssocID="{E972AA88-2BBC-024C-BB0F-63D57795A24B}" presName="sp" presStyleCnt="0"/>
      <dgm:spPr/>
    </dgm:pt>
    <dgm:pt modelId="{010E4309-6AF8-FD47-BD32-4E486F93154D}" type="pres">
      <dgm:prSet presAssocID="{2D0934DB-C124-F049-AFA0-BFC8669A8DA9}" presName="linNode" presStyleCnt="0"/>
      <dgm:spPr/>
    </dgm:pt>
    <dgm:pt modelId="{43021EE5-976D-A84B-8E55-4A0EF85B97F4}" type="pres">
      <dgm:prSet presAssocID="{2D0934DB-C124-F049-AFA0-BFC8669A8DA9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899FDA-CAE2-D04C-B0AC-69A955EB43D8}" type="pres">
      <dgm:prSet presAssocID="{2D0934DB-C124-F049-AFA0-BFC8669A8DA9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6BAC6-51D2-0449-950A-DA0F2BADAEA1}" type="pres">
      <dgm:prSet presAssocID="{C3313628-9323-1442-889C-045624BA7379}" presName="sp" presStyleCnt="0"/>
      <dgm:spPr/>
    </dgm:pt>
    <dgm:pt modelId="{6AB371A7-8270-2844-A7C5-A4179219F951}" type="pres">
      <dgm:prSet presAssocID="{5D4099BE-BE72-DC41-922B-B591444F134D}" presName="linNode" presStyleCnt="0"/>
      <dgm:spPr/>
    </dgm:pt>
    <dgm:pt modelId="{07B77198-809F-4445-9909-A8257D741439}" type="pres">
      <dgm:prSet presAssocID="{5D4099BE-BE72-DC41-922B-B591444F134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FDAFC-AEBE-F947-BCD0-3486146DD2B1}" type="pres">
      <dgm:prSet presAssocID="{5D4099BE-BE72-DC41-922B-B591444F134D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06AE33-CD39-A741-A769-8ECD4B32848F}" srcId="{2D0934DB-C124-F049-AFA0-BFC8669A8DA9}" destId="{1D74F92D-9C79-F343-8B65-FC754937FF26}" srcOrd="1" destOrd="0" parTransId="{C073AE3F-E1CF-5349-B6B8-5F36E6B4695A}" sibTransId="{ACF4C5B9-97F3-4041-95B3-C0797193BBB3}"/>
    <dgm:cxn modelId="{8681195D-43F0-A247-9CEB-D6A918912E2C}" type="presOf" srcId="{901981B4-4721-B748-B3B6-FCE87C8E3D29}" destId="{B85FDAFC-AEBE-F947-BCD0-3486146DD2B1}" srcOrd="0" destOrd="1" presId="urn:microsoft.com/office/officeart/2005/8/layout/vList5"/>
    <dgm:cxn modelId="{B812CD33-DDD5-FD44-9FC3-93E6DC8282D6}" type="presOf" srcId="{95F13BEE-F049-0B46-976A-F84382AE0332}" destId="{C9DBA76F-A428-5D4A-91BF-72F236A2E8CB}" srcOrd="0" destOrd="0" presId="urn:microsoft.com/office/officeart/2005/8/layout/vList5"/>
    <dgm:cxn modelId="{3F56BFA0-5B5C-0E48-8C22-EBD8A92FAC8C}" type="presOf" srcId="{11E5004E-1E6E-B84D-A419-05B84391A452}" destId="{B85FDAFC-AEBE-F947-BCD0-3486146DD2B1}" srcOrd="0" destOrd="0" presId="urn:microsoft.com/office/officeart/2005/8/layout/vList5"/>
    <dgm:cxn modelId="{83FBEF96-4C35-D444-8004-13A3F782530A}" srcId="{5D4099BE-BE72-DC41-922B-B591444F134D}" destId="{901981B4-4721-B748-B3B6-FCE87C8E3D29}" srcOrd="1" destOrd="0" parTransId="{731A82D2-770B-1948-AFD7-2EF0DFF280B5}" sibTransId="{F6446325-AD61-594F-BE32-7A6B16183759}"/>
    <dgm:cxn modelId="{0D7A2180-3F30-024F-A50A-E60B030AD0C5}" type="presOf" srcId="{BBE3E312-7EAF-0B4E-8AC8-5142B14052E4}" destId="{95899FDA-CAE2-D04C-B0AC-69A955EB43D8}" srcOrd="0" destOrd="0" presId="urn:microsoft.com/office/officeart/2005/8/layout/vList5"/>
    <dgm:cxn modelId="{1CAAFEF6-8524-E549-8307-FCA3B90D20D0}" srcId="{95F13BEE-F049-0B46-976A-F84382AE0332}" destId="{2D0934DB-C124-F049-AFA0-BFC8669A8DA9}" srcOrd="1" destOrd="0" parTransId="{8799448A-FB9B-5A45-BC3A-9E6B90AA881A}" sibTransId="{C3313628-9323-1442-889C-045624BA7379}"/>
    <dgm:cxn modelId="{7210BD2D-B3B1-D04D-A46D-2429ADFC0A89}" type="presOf" srcId="{2D0934DB-C124-F049-AFA0-BFC8669A8DA9}" destId="{43021EE5-976D-A84B-8E55-4A0EF85B97F4}" srcOrd="0" destOrd="0" presId="urn:microsoft.com/office/officeart/2005/8/layout/vList5"/>
    <dgm:cxn modelId="{E3091A88-D5D0-BF46-A363-EBFAED22AABA}" type="presOf" srcId="{5D4099BE-BE72-DC41-922B-B591444F134D}" destId="{07B77198-809F-4445-9909-A8257D741439}" srcOrd="0" destOrd="0" presId="urn:microsoft.com/office/officeart/2005/8/layout/vList5"/>
    <dgm:cxn modelId="{D74A5F30-96C0-5742-BE7C-7A36E6FF03F2}" srcId="{C3EE0728-7A43-8741-AA01-76E3B941DD4C}" destId="{C4C1591A-1DB7-9C4C-86FA-C6465B6CCF1F}" srcOrd="1" destOrd="0" parTransId="{D2E6EA44-CD84-BA43-A168-BCD7BECA5E9C}" sibTransId="{1ED2FB57-A6BA-884D-8494-D006B35923F8}"/>
    <dgm:cxn modelId="{611A82E2-2057-A943-96CE-F14E095A0229}" type="presOf" srcId="{1D74F92D-9C79-F343-8B65-FC754937FF26}" destId="{95899FDA-CAE2-D04C-B0AC-69A955EB43D8}" srcOrd="0" destOrd="1" presId="urn:microsoft.com/office/officeart/2005/8/layout/vList5"/>
    <dgm:cxn modelId="{CFF80287-9812-B946-84C6-76F69069B647}" type="presOf" srcId="{C4C1591A-1DB7-9C4C-86FA-C6465B6CCF1F}" destId="{518F55EF-E014-D446-82A7-CE5FDF5F7885}" srcOrd="0" destOrd="1" presId="urn:microsoft.com/office/officeart/2005/8/layout/vList5"/>
    <dgm:cxn modelId="{5651D90A-ADC5-DD42-B198-465C73EF2463}" srcId="{C3EE0728-7A43-8741-AA01-76E3B941DD4C}" destId="{8AFEF7BE-ED68-CE4D-91C3-F1CF7DD27E7A}" srcOrd="0" destOrd="0" parTransId="{90F6C28C-50A0-654C-9E80-978396220958}" sibTransId="{0CF02013-22C5-1644-BC82-D63CD23B9F84}"/>
    <dgm:cxn modelId="{AEB5B9D0-1740-CD4C-AB10-86B8D499559B}" srcId="{95F13BEE-F049-0B46-976A-F84382AE0332}" destId="{C3EE0728-7A43-8741-AA01-76E3B941DD4C}" srcOrd="0" destOrd="0" parTransId="{83A11842-20B8-624F-B84C-1C46C8814D00}" sibTransId="{E972AA88-2BBC-024C-BB0F-63D57795A24B}"/>
    <dgm:cxn modelId="{C5B4EA16-ED41-A843-8FE3-80EBBBD84170}" srcId="{5D4099BE-BE72-DC41-922B-B591444F134D}" destId="{11E5004E-1E6E-B84D-A419-05B84391A452}" srcOrd="0" destOrd="0" parTransId="{3B66C2FA-FEC2-2B4E-9B42-0D000339BCA6}" sibTransId="{79DF3043-F566-D445-BA0C-5AC66C92D4C5}"/>
    <dgm:cxn modelId="{4CECCF18-E571-5846-A03D-C47DA8A8D699}" srcId="{95F13BEE-F049-0B46-976A-F84382AE0332}" destId="{5D4099BE-BE72-DC41-922B-B591444F134D}" srcOrd="2" destOrd="0" parTransId="{BFEDB495-4E3D-CA45-80EB-E8F5B5B47D04}" sibTransId="{28BA83C1-3C51-EB4C-80A9-236AB6517593}"/>
    <dgm:cxn modelId="{CDDAD9D0-AAFA-D845-9BEA-2C457579D677}" type="presOf" srcId="{C3EE0728-7A43-8741-AA01-76E3B941DD4C}" destId="{26666607-6CA2-C440-A76E-1024F764E998}" srcOrd="0" destOrd="0" presId="urn:microsoft.com/office/officeart/2005/8/layout/vList5"/>
    <dgm:cxn modelId="{766C6139-C893-8E40-8AB9-B75121943987}" srcId="{2D0934DB-C124-F049-AFA0-BFC8669A8DA9}" destId="{BBE3E312-7EAF-0B4E-8AC8-5142B14052E4}" srcOrd="0" destOrd="0" parTransId="{1F49BECD-D504-1E43-8960-C892F203F965}" sibTransId="{0DB26807-22FE-0F4A-9D8E-C9703C6D3A38}"/>
    <dgm:cxn modelId="{E64D5541-41F9-8C4F-B208-8B23B765FA27}" type="presOf" srcId="{8AFEF7BE-ED68-CE4D-91C3-F1CF7DD27E7A}" destId="{518F55EF-E014-D446-82A7-CE5FDF5F7885}" srcOrd="0" destOrd="0" presId="urn:microsoft.com/office/officeart/2005/8/layout/vList5"/>
    <dgm:cxn modelId="{FEED69F0-B440-7047-84A9-94E77A554EB6}" type="presParOf" srcId="{C9DBA76F-A428-5D4A-91BF-72F236A2E8CB}" destId="{824439B1-4815-824A-8299-89940C1645AB}" srcOrd="0" destOrd="0" presId="urn:microsoft.com/office/officeart/2005/8/layout/vList5"/>
    <dgm:cxn modelId="{A0364107-2F93-9441-BA56-867CCCCDCC09}" type="presParOf" srcId="{824439B1-4815-824A-8299-89940C1645AB}" destId="{26666607-6CA2-C440-A76E-1024F764E998}" srcOrd="0" destOrd="0" presId="urn:microsoft.com/office/officeart/2005/8/layout/vList5"/>
    <dgm:cxn modelId="{829092A5-56DE-1040-8D7A-F767909ED7F8}" type="presParOf" srcId="{824439B1-4815-824A-8299-89940C1645AB}" destId="{518F55EF-E014-D446-82A7-CE5FDF5F7885}" srcOrd="1" destOrd="0" presId="urn:microsoft.com/office/officeart/2005/8/layout/vList5"/>
    <dgm:cxn modelId="{65C994A5-54A4-CA4C-B52C-745D02999F1E}" type="presParOf" srcId="{C9DBA76F-A428-5D4A-91BF-72F236A2E8CB}" destId="{56FEAF17-7985-FE45-B2FD-906D4182CB45}" srcOrd="1" destOrd="0" presId="urn:microsoft.com/office/officeart/2005/8/layout/vList5"/>
    <dgm:cxn modelId="{E258848C-BDDA-C645-8B5F-AE9F544D5052}" type="presParOf" srcId="{C9DBA76F-A428-5D4A-91BF-72F236A2E8CB}" destId="{010E4309-6AF8-FD47-BD32-4E486F93154D}" srcOrd="2" destOrd="0" presId="urn:microsoft.com/office/officeart/2005/8/layout/vList5"/>
    <dgm:cxn modelId="{DF666BA7-CE8E-F34D-B098-3E2882C55774}" type="presParOf" srcId="{010E4309-6AF8-FD47-BD32-4E486F93154D}" destId="{43021EE5-976D-A84B-8E55-4A0EF85B97F4}" srcOrd="0" destOrd="0" presId="urn:microsoft.com/office/officeart/2005/8/layout/vList5"/>
    <dgm:cxn modelId="{8058C3E3-EF1F-4A48-9393-BF5BA91D7311}" type="presParOf" srcId="{010E4309-6AF8-FD47-BD32-4E486F93154D}" destId="{95899FDA-CAE2-D04C-B0AC-69A955EB43D8}" srcOrd="1" destOrd="0" presId="urn:microsoft.com/office/officeart/2005/8/layout/vList5"/>
    <dgm:cxn modelId="{905CEFFA-227A-3A40-91FE-755D71627021}" type="presParOf" srcId="{C9DBA76F-A428-5D4A-91BF-72F236A2E8CB}" destId="{D8F6BAC6-51D2-0449-950A-DA0F2BADAEA1}" srcOrd="3" destOrd="0" presId="urn:microsoft.com/office/officeart/2005/8/layout/vList5"/>
    <dgm:cxn modelId="{E87D4C1B-BB2C-8247-96C6-BD0FA7157065}" type="presParOf" srcId="{C9DBA76F-A428-5D4A-91BF-72F236A2E8CB}" destId="{6AB371A7-8270-2844-A7C5-A4179219F951}" srcOrd="4" destOrd="0" presId="urn:microsoft.com/office/officeart/2005/8/layout/vList5"/>
    <dgm:cxn modelId="{33ADCA87-42A9-7246-854A-F304FC9EA1C6}" type="presParOf" srcId="{6AB371A7-8270-2844-A7C5-A4179219F951}" destId="{07B77198-809F-4445-9909-A8257D741439}" srcOrd="0" destOrd="0" presId="urn:microsoft.com/office/officeart/2005/8/layout/vList5"/>
    <dgm:cxn modelId="{90431C9E-CBF2-234A-A469-011006F0DCDF}" type="presParOf" srcId="{6AB371A7-8270-2844-A7C5-A4179219F951}" destId="{B85FDAFC-AEBE-F947-BCD0-3486146DD2B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BD616-E97B-0846-A069-8FB0674B6D7C}">
      <dsp:nvSpPr>
        <dsp:cNvPr id="0" name=""/>
        <dsp:cNvSpPr/>
      </dsp:nvSpPr>
      <dsp:spPr>
        <a:xfrm>
          <a:off x="3616" y="1788614"/>
          <a:ext cx="1581224" cy="948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Chrome for Desktop</a:t>
          </a:r>
          <a:endParaRPr lang="en-US" sz="2000" kern="1200" dirty="0"/>
        </a:p>
      </dsp:txBody>
      <dsp:txXfrm>
        <a:off x="31403" y="1816401"/>
        <a:ext cx="1525650" cy="893160"/>
      </dsp:txXfrm>
    </dsp:sp>
    <dsp:sp modelId="{94D9EEE3-E021-BB4D-893C-D407AFAB523E}">
      <dsp:nvSpPr>
        <dsp:cNvPr id="0" name=""/>
        <dsp:cNvSpPr/>
      </dsp:nvSpPr>
      <dsp:spPr>
        <a:xfrm>
          <a:off x="1742963" y="2066909"/>
          <a:ext cx="335219" cy="3921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42963" y="2145338"/>
        <a:ext cx="234653" cy="235285"/>
      </dsp:txXfrm>
    </dsp:sp>
    <dsp:sp modelId="{3C7BC9A3-2B42-8143-B41B-EF87A741420E}">
      <dsp:nvSpPr>
        <dsp:cNvPr id="0" name=""/>
        <dsp:cNvSpPr/>
      </dsp:nvSpPr>
      <dsp:spPr>
        <a:xfrm>
          <a:off x="2217330" y="1788614"/>
          <a:ext cx="1581224" cy="948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Browser Compatibility</a:t>
          </a:r>
          <a:endParaRPr lang="en-US" sz="2000" kern="1200" dirty="0"/>
        </a:p>
      </dsp:txBody>
      <dsp:txXfrm>
        <a:off x="2245117" y="1816401"/>
        <a:ext cx="1525650" cy="893160"/>
      </dsp:txXfrm>
    </dsp:sp>
    <dsp:sp modelId="{0DBDF96B-E8DC-8645-939E-ABC2ACFDC6DD}">
      <dsp:nvSpPr>
        <dsp:cNvPr id="0" name=""/>
        <dsp:cNvSpPr/>
      </dsp:nvSpPr>
      <dsp:spPr>
        <a:xfrm>
          <a:off x="3956677" y="2066909"/>
          <a:ext cx="335219" cy="3921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56677" y="2145338"/>
        <a:ext cx="234653" cy="235285"/>
      </dsp:txXfrm>
    </dsp:sp>
    <dsp:sp modelId="{BC5EC330-AF17-2E4B-B023-CC36DA39B971}">
      <dsp:nvSpPr>
        <dsp:cNvPr id="0" name=""/>
        <dsp:cNvSpPr/>
      </dsp:nvSpPr>
      <dsp:spPr>
        <a:xfrm>
          <a:off x="4431044" y="1788614"/>
          <a:ext cx="1581224" cy="948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CSS Media Queries</a:t>
          </a:r>
          <a:endParaRPr lang="en-US" sz="2000" kern="1200" dirty="0"/>
        </a:p>
      </dsp:txBody>
      <dsp:txXfrm>
        <a:off x="4458831" y="1816401"/>
        <a:ext cx="1525650" cy="893160"/>
      </dsp:txXfrm>
    </dsp:sp>
    <dsp:sp modelId="{66A7DA39-C234-AC43-B023-C9206298EA14}">
      <dsp:nvSpPr>
        <dsp:cNvPr id="0" name=""/>
        <dsp:cNvSpPr/>
      </dsp:nvSpPr>
      <dsp:spPr>
        <a:xfrm>
          <a:off x="6170391" y="2066909"/>
          <a:ext cx="335219" cy="3921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170391" y="2145338"/>
        <a:ext cx="234653" cy="235285"/>
      </dsp:txXfrm>
    </dsp:sp>
    <dsp:sp modelId="{821FFDD0-7DE3-8647-BBEE-F023710D7126}">
      <dsp:nvSpPr>
        <dsp:cNvPr id="0" name=""/>
        <dsp:cNvSpPr/>
      </dsp:nvSpPr>
      <dsp:spPr>
        <a:xfrm>
          <a:off x="6644759" y="1788614"/>
          <a:ext cx="1581224" cy="948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Mobile</a:t>
          </a:r>
          <a:endParaRPr lang="en-US" sz="2000" kern="1200" dirty="0"/>
        </a:p>
      </dsp:txBody>
      <dsp:txXfrm>
        <a:off x="6672546" y="1816401"/>
        <a:ext cx="1525650" cy="893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F55EF-E014-D446-82A7-CE5FDF5F7885}">
      <dsp:nvSpPr>
        <dsp:cNvPr id="0" name=""/>
        <dsp:cNvSpPr/>
      </dsp:nvSpPr>
      <dsp:spPr>
        <a:xfrm rot="5400000">
          <a:off x="4521303" y="-1699422"/>
          <a:ext cx="1093589" cy="47699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Mobile: 3.5 ~ 5.5”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Desktop: 11” ~ 30”</a:t>
          </a:r>
          <a:endParaRPr lang="en-US" sz="2700" kern="1200" dirty="0"/>
        </a:p>
      </dsp:txBody>
      <dsp:txXfrm rot="-5400000">
        <a:off x="2683111" y="192155"/>
        <a:ext cx="4716589" cy="986819"/>
      </dsp:txXfrm>
    </dsp:sp>
    <dsp:sp modelId="{26666607-6CA2-C440-A76E-1024F764E998}">
      <dsp:nvSpPr>
        <dsp:cNvPr id="0" name=""/>
        <dsp:cNvSpPr/>
      </dsp:nvSpPr>
      <dsp:spPr>
        <a:xfrm>
          <a:off x="0" y="2071"/>
          <a:ext cx="2683110" cy="13669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Screen Size</a:t>
          </a:r>
          <a:endParaRPr lang="en-US" sz="3200" kern="1200" dirty="0"/>
        </a:p>
      </dsp:txBody>
      <dsp:txXfrm>
        <a:off x="66731" y="68802"/>
        <a:ext cx="2549648" cy="1233524"/>
      </dsp:txXfrm>
    </dsp:sp>
    <dsp:sp modelId="{95899FDA-CAE2-D04C-B0AC-69A955EB43D8}">
      <dsp:nvSpPr>
        <dsp:cNvPr id="0" name=""/>
        <dsp:cNvSpPr/>
      </dsp:nvSpPr>
      <dsp:spPr>
        <a:xfrm rot="5400000">
          <a:off x="4521303" y="-264087"/>
          <a:ext cx="1093589" cy="47699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Mobile: Touchscreen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Desktop: Mouse or </a:t>
          </a:r>
          <a:r>
            <a:rPr lang="en-US" sz="2700" kern="1200" dirty="0" err="1" smtClean="0"/>
            <a:t>Trackpad</a:t>
          </a:r>
          <a:endParaRPr lang="en-US" sz="2700" kern="1200" dirty="0"/>
        </a:p>
      </dsp:txBody>
      <dsp:txXfrm rot="-5400000">
        <a:off x="2683111" y="1627490"/>
        <a:ext cx="4716589" cy="986819"/>
      </dsp:txXfrm>
    </dsp:sp>
    <dsp:sp modelId="{43021EE5-976D-A84B-8E55-4A0EF85B97F4}">
      <dsp:nvSpPr>
        <dsp:cNvPr id="0" name=""/>
        <dsp:cNvSpPr/>
      </dsp:nvSpPr>
      <dsp:spPr>
        <a:xfrm>
          <a:off x="0" y="1437406"/>
          <a:ext cx="2683110" cy="13669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Input Method</a:t>
          </a:r>
          <a:endParaRPr lang="en-US" sz="3200" kern="1200" dirty="0"/>
        </a:p>
      </dsp:txBody>
      <dsp:txXfrm>
        <a:off x="66731" y="1504137"/>
        <a:ext cx="2549648" cy="1233524"/>
      </dsp:txXfrm>
    </dsp:sp>
    <dsp:sp modelId="{B85FDAFC-AEBE-F947-BCD0-3486146DD2B1}">
      <dsp:nvSpPr>
        <dsp:cNvPr id="0" name=""/>
        <dsp:cNvSpPr/>
      </dsp:nvSpPr>
      <dsp:spPr>
        <a:xfrm rot="5400000">
          <a:off x="4521303" y="1171248"/>
          <a:ext cx="1093589" cy="47699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Mobile: 395.9ms (</a:t>
          </a:r>
          <a:r>
            <a:rPr lang="en-US" sz="2700" kern="1200" dirty="0" err="1" smtClean="0"/>
            <a:t>Sunspider</a:t>
          </a:r>
          <a:r>
            <a:rPr lang="en-US" sz="2700" kern="1200" dirty="0" smtClean="0"/>
            <a:t>)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Desktop: 172.4ms (</a:t>
          </a:r>
          <a:r>
            <a:rPr lang="en-US" sz="2700" kern="1200" dirty="0" err="1" smtClean="0"/>
            <a:t>Sunspider</a:t>
          </a:r>
          <a:r>
            <a:rPr lang="en-US" sz="2700" kern="1200" dirty="0" smtClean="0"/>
            <a:t>)</a:t>
          </a:r>
          <a:endParaRPr lang="en-US" sz="2700" kern="1200" dirty="0"/>
        </a:p>
      </dsp:txBody>
      <dsp:txXfrm rot="-5400000">
        <a:off x="2683111" y="3062826"/>
        <a:ext cx="4716589" cy="986819"/>
      </dsp:txXfrm>
    </dsp:sp>
    <dsp:sp modelId="{07B77198-809F-4445-9909-A8257D741439}">
      <dsp:nvSpPr>
        <dsp:cNvPr id="0" name=""/>
        <dsp:cNvSpPr/>
      </dsp:nvSpPr>
      <dsp:spPr>
        <a:xfrm>
          <a:off x="0" y="2872742"/>
          <a:ext cx="2683110" cy="13669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Performance</a:t>
          </a:r>
          <a:endParaRPr lang="en-US" sz="3200" kern="1200" dirty="0"/>
        </a:p>
      </dsp:txBody>
      <dsp:txXfrm>
        <a:off x="66731" y="2939473"/>
        <a:ext cx="2549648" cy="1233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3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0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4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6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3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1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4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BA8F7-AB50-B541-8C80-8E607BD003E0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3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439403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Browser Market Shares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1343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7396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Webkit</a:t>
            </a:r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: Chrome &amp; Safari (+ Opera)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32608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Chrome and Safari uses a rendering engine called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WebKit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Opera also switched to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WebKit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fairly recently.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Since they share the same engine, if you develop for Chrome, it will most likely work well on Safari.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Difference between Chrome and Safari is mostly in performance.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76467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165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Mozilla Firefox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239085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Firefox uses its own rendering engine called Gecko.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In terms of rendering HTML, Firefox does the same as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Webkit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browsers. (no need to worry!)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However, Firefox has its own rules for CSS: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Museo Sans 100"/>
                <a:cs typeface="Museo Sans 100"/>
              </a:rPr>
              <a:t>W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ebkit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) –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webkit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-transition: linear 0.2s;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(Firefox) –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moz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-transition: linear 0.2s;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For Mac, Firefox does not have a transparent scrollbar.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Need to account for the width of a scrollbar for your div!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76467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533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Internet Explorer (Oh-no!)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Internet Explorer causes the most of the browser compatibility issues.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IE 10 &amp; IE 11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HTML rendering is usually the same as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Webkit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browsers.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Some issues with CSS3. Not all CSS3 properties are supported, but most are.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IE 9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HTML5 File &amp; Drag and Drop API not supported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CSS3 3D effects and gradients, as well as media query not supported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76467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533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Internet Explorer (Oh-no!)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Internet Explorer causes the most of the browser compatibility issues.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IE 8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SVG image file is not supported.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HTML5 &amp; CSS3 not supported.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&lt; IE 7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Lots of things go wrong.</a:t>
            </a:r>
          </a:p>
        </p:txBody>
      </p:sp>
    </p:spTree>
    <p:extLst>
      <p:ext uri="{BB962C8B-B14F-4D97-AF65-F5344CB8AC3E}">
        <p14:creationId xmlns:p14="http://schemas.microsoft.com/office/powerpoint/2010/main" val="2276280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98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Conditional comments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202798"/>
            <a:ext cx="836533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Microsoft knows IE has problems, so they provide developers with a feature called “Conditional comments.”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Conditional comments are blocks that execute only for a particular browser.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&lt;!--[if IE 7]&gt;</a:t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Add code that will only execute for IE 7</a:t>
            </a:r>
            <a:br>
              <a:rPr lang="en-US" i="1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&lt;![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endif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]--&gt;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Other examples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[if IE]: All Internet Explorer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[if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lte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IE 9]: Less than or equal to IE 9 </a:t>
            </a:r>
          </a:p>
        </p:txBody>
      </p:sp>
    </p:spTree>
    <p:extLst>
      <p:ext uri="{BB962C8B-B14F-4D97-AF65-F5344CB8AC3E}">
        <p14:creationId xmlns:p14="http://schemas.microsoft.com/office/powerpoint/2010/main" val="261963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15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Screen Resolutions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44703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Not all users will view your web browser in the same screen resolution.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1280x800 (13” MBP), 1440x900 (15” MBP, 13” MBA)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Screen resolutions also come into play when you </a:t>
            </a:r>
            <a: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change the size of your window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500"/>
                <a:cs typeface="Museo Sans 500"/>
              </a:rPr>
              <a:t>Every time you create a website, check how your website would look in smaller window sizes.</a:t>
            </a:r>
          </a:p>
        </p:txBody>
      </p:sp>
    </p:spTree>
    <p:extLst>
      <p:ext uri="{BB962C8B-B14F-4D97-AF65-F5344CB8AC3E}">
        <p14:creationId xmlns:p14="http://schemas.microsoft.com/office/powerpoint/2010/main" val="245025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15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Screen Resolutions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44703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Containers are very helpful for addressing screen resolutions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1024x768 container, centered: All users with screen resolutions higher than or equal to 1024x768 will be okay.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500"/>
              <a:cs typeface="Museo Sans 5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Generally, aim for 1024x768 as your minimum screen resolution.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But what about users with lower screen resolutions?</a:t>
            </a:r>
          </a:p>
        </p:txBody>
      </p:sp>
    </p:spTree>
    <p:extLst>
      <p:ext uri="{BB962C8B-B14F-4D97-AF65-F5344CB8AC3E}">
        <p14:creationId xmlns:p14="http://schemas.microsoft.com/office/powerpoint/2010/main" val="1546066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64486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Most Popular Screen Resolutions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9051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81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CSS Media Query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311656"/>
            <a:ext cx="83653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CSS Media Query allows you to use different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stylesheets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for different screen sizes.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@media (max-width: 1024px) {</a:t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Add CSS code here</a:t>
            </a:r>
            <a:b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}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For example, you can use display: none CSS property to hide certain elements when a user’s browser width is less than 1024px.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Generally, you cannot change your HTML for different browser width. </a:t>
            </a:r>
            <a:r>
              <a:rPr lang="en-US" sz="2000" dirty="0" smtClean="0">
                <a:solidFill>
                  <a:schemeClr val="bg1"/>
                </a:solidFill>
                <a:latin typeface="Museo Sans 500"/>
                <a:cs typeface="Museo Sans 500"/>
              </a:rPr>
              <a:t>You should change your CSS for different browser width instead!</a:t>
            </a:r>
            <a:endParaRPr lang="en-US" sz="2000" dirty="0">
              <a:solidFill>
                <a:schemeClr val="bg1"/>
              </a:solidFill>
              <a:latin typeface="Museo Sans 500"/>
              <a:cs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359257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979133"/>
            <a:ext cx="3636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Announcements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326" y="1997180"/>
            <a:ext cx="83653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Homework 6 is due next Thursday!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Longer than usual – start early!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Grades will be available this Sunday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If you have below 80, you will get a warning email from us!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Final Project Check-in next Sunday @ FSM!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Signup for a slot via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Wejoinin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Please fill out the survey for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Extra Topic Lecture (April 24</a:t>
            </a:r>
            <a:r>
              <a:rPr lang="en-US" sz="2000" baseline="30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Intro to Backend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Deploying your website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CSS3 Tricks from Iris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Writing scalable code with SASS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Designing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Tumblr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Blogs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17115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04851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Medium: 1000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px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 &lt; 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3526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952638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Medium: 500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px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 &lt; width &lt; 1000px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3526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54" y="0"/>
            <a:ext cx="4310491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288797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Medium: &lt; 500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px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3526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1462" y="3001084"/>
            <a:ext cx="83653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2104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Retina Display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Retina Display (or High-res display in general) is a screen with twice the pixels in the same screen resolution.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Your website layout does not change for devices with Retina Display, since the effective screen resolution does not change.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changes are your icons and images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If you set your image tag with width 200px and height 200px, the browser will render image to be 400px width and height for Retina Display.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To accommodate devices with Retina Display, your images need to be high-res, usually 2x the size.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02329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501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Designing for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User Interface for mobile devices are quite different from those for desktop.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If designed well, HTML5 powered “websites” can be as useful as native applications.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Naver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However, designing well for mobile devices is difficult and requires an entire class on its own.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20763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"/>
            <a:ext cx="9144000" cy="6854047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20857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Mobile Internet Usage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33157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094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Mobile vs. Desktop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845497"/>
              </p:ext>
            </p:extLst>
          </p:nvPr>
        </p:nvGraphicFramePr>
        <p:xfrm>
          <a:off x="941008" y="2244878"/>
          <a:ext cx="745308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948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22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Issue 1: Screen Size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239084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On a mobile device, screen size is much, much smaller than on a desktop device.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really need to focus on the content and tuck in everything else away.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Position: fixed elements hurts on mobile.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don’t have enough room to have a lot of position: fixed elements take up space on a small display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On a mobile devices, most elements stack vertically, full width.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Exception: Grid</a:t>
            </a:r>
          </a:p>
        </p:txBody>
      </p:sp>
    </p:spTree>
    <p:extLst>
      <p:ext uri="{BB962C8B-B14F-4D97-AF65-F5344CB8AC3E}">
        <p14:creationId xmlns:p14="http://schemas.microsoft.com/office/powerpoint/2010/main" val="159567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618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Issue 2: Touchscreen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287465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On a mobile device, you don’t have the precision of a mouse cursor for clicks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Buttons need to accommodate for the size of people’s thumb!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= You need more padding.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Each keyboard activity is a cost for the user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Try to minimize keyboard inputs – autocomplete very helpful.</a:t>
            </a:r>
          </a:p>
        </p:txBody>
      </p:sp>
    </p:spTree>
    <p:extLst>
      <p:ext uri="{BB962C8B-B14F-4D97-AF65-F5344CB8AC3E}">
        <p14:creationId xmlns:p14="http://schemas.microsoft.com/office/powerpoint/2010/main" val="272283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Today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How do I make sure my websites work in all devices?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Browser Compatibility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CSS Media Queries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Designing for Mobile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39648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58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Issue 3: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287465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Rendering performance on a mobile device is half that of desktop.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Try to minimize heavy front-end manipulation using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Jquery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Mobile browsers (Safari, Chrome) render differently compared to desktop browsers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As a result, mobile websites tend to be slow.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Try to reduce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ajax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calls and in-page manipulations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 links instead.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95742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2013-11-05 03.29.4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r="-334"/>
          <a:stretch/>
        </p:blipFill>
        <p:spPr>
          <a:xfrm>
            <a:off x="-1" y="0"/>
            <a:ext cx="4547811" cy="6877113"/>
          </a:xfrm>
        </p:spPr>
      </p:pic>
      <p:pic>
        <p:nvPicPr>
          <p:cNvPr id="6" name="Picture 5" descr="2013-11-05 03.31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810" y="0"/>
            <a:ext cx="459619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721532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Mobile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Webdesign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Naver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69187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66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Review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Responsive Design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Browser Compatibility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Chrome &amp; Safari -&gt; Firefox -&gt; IE</a:t>
            </a:r>
          </a:p>
          <a:p>
            <a:pPr marL="1257300" lvl="2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Screen Resolutions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1280x800 ~ 1440x900 most popular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 CSS Media Queries</a:t>
            </a:r>
          </a:p>
          <a:p>
            <a:pPr marL="1257300" lvl="2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Mobile Web Design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 for smaller screen size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 for touchscreen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 for lower performance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19442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49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State of Internet: 1999 </a:t>
            </a:r>
            <a:r>
              <a:rPr lang="en-US" sz="36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vs</a:t>
            </a:r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 2014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1999: Only use huge computers with CRT monitors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Typical screen resolution: 640x480 ~ 800x600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Typical screen size: 17” ~ 21”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2014: Access Internet from multiple devices!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Laptops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Screen resolution: 1280x800 ~  2800x1800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Screen size: 11” ~ 15”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Tablets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Screen resolution: 1024x768 ~ 2048x1536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Screen size: 7” ~ 10”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Smartphones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Screen resolution: 800x600 ~ 1920x1200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Screen size: 3.5” ~ 5.5”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82331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7587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does this mean for designers?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462" y="3001084"/>
            <a:ext cx="8365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Need to make sure your website work for all devices &amp; browsers</a:t>
            </a:r>
          </a:p>
        </p:txBody>
      </p:sp>
    </p:spTree>
    <p:extLst>
      <p:ext uri="{BB962C8B-B14F-4D97-AF65-F5344CB8AC3E}">
        <p14:creationId xmlns:p14="http://schemas.microsoft.com/office/powerpoint/2010/main" val="274201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162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Responsive Web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Designing websites for multiple screen sizes and devices, so that there is an optimal experience for every user at every possible size.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Responsive Web Design does </a:t>
            </a:r>
            <a:r>
              <a:rPr lang="en-US" sz="2000" u="sng" dirty="0" smtClean="0">
                <a:solidFill>
                  <a:schemeClr val="bg1"/>
                </a:solidFill>
                <a:latin typeface="Museo Sans 100"/>
                <a:cs typeface="Museo Sans 100"/>
              </a:rPr>
              <a:t>not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focus on the device</a:t>
            </a:r>
          </a:p>
          <a:p>
            <a:pPr marL="342900" indent="-342900">
              <a:buFont typeface="Arial"/>
              <a:buChar char="•"/>
            </a:pPr>
            <a:r>
              <a:rPr lang="en-US" sz="2000" u="sng" dirty="0" smtClean="0">
                <a:solidFill>
                  <a:schemeClr val="bg1"/>
                </a:solidFill>
                <a:latin typeface="Museo Sans 100"/>
                <a:cs typeface="Museo Sans 100"/>
              </a:rPr>
              <a:t>Focus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on the content and choose your presentation according to the device.</a:t>
            </a:r>
          </a:p>
          <a:p>
            <a:pPr marL="342900" indent="-342900">
              <a:buFont typeface="Arial"/>
              <a:buChar char="•"/>
            </a:pPr>
            <a:endParaRPr lang="en-US" sz="2000" u="sng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To make your website responsive, you need to worry about…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Browser Compatibility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Screen Resolutions: CSS Media Query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Accessing from Mobile Devices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94055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7347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 process for the Responsive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130227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Method 1: Mobile-up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Think about the mobile design first, and then move up to the desktop version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Allows you to really think about the core features and take out unnecessary features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Method 2: Desktop-down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Think about the desktop design first, and then move down to the mobile version.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Allows you to be more creative and experimental with your design with more screen estate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94476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578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Desktop-down Design Process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52019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8289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77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Browser Compatibility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384227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Always check for other browsers when testing your website!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Each browser has different </a:t>
            </a:r>
            <a: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rendering engines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, meaning they might interpret your code differently.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recommended approach is to develop on Chrome, then test on Safari, Firefox, IE in order.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should also test for different operating systems if possible!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Scrollbar on Mac vs. Windows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27945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1372</Words>
  <Application>Microsoft Macintosh PowerPoint</Application>
  <PresentationFormat>On-screen Show (4:3)</PresentationFormat>
  <Paragraphs>217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80</cp:revision>
  <dcterms:created xsi:type="dcterms:W3CDTF">2013-10-08T07:15:37Z</dcterms:created>
  <dcterms:modified xsi:type="dcterms:W3CDTF">2014-04-11T01:52:27Z</dcterms:modified>
</cp:coreProperties>
</file>